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8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8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6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55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9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5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1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9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79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6254E-EC83-B942-81DA-A354D1C91E52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CA3A8-D4F0-B44D-8856-EC3323CC3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3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guides/dogs/selector/hound.html" TargetMode="External"/><Relationship Id="rId4" Type="http://schemas.openxmlformats.org/officeDocument/2006/relationships/hyperlink" Target="file://localhost/guides/dogs/selector/working.html" TargetMode="External"/><Relationship Id="rId5" Type="http://schemas.openxmlformats.org/officeDocument/2006/relationships/hyperlink" Target="file://localhost/guides/dogs/selector/terrier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guides/dogs/selector/sporting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guides/dogs/selector/nonsporting.html" TargetMode="External"/><Relationship Id="rId4" Type="http://schemas.openxmlformats.org/officeDocument/2006/relationships/hyperlink" Target="file://localhost/guides/dogs/selector/herding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guides/dogs/selector/toy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Darwin and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Wagenborg- D.N. Fell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230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For Darwin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/>
              <a:t>Today scientists have found the evidence that he lacked- they have found that it is all about an </a:t>
            </a:r>
            <a:r>
              <a:rPr lang="en-US" sz="4800" b="1" u="sng" dirty="0"/>
              <a:t>organism’s genes. These genes are inherited from parents.</a:t>
            </a:r>
            <a:endParaRPr lang="en-US" sz="4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45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Selective Breeding/Artificial Selection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Humans select which plants or animals to </a:t>
            </a:r>
            <a:r>
              <a:rPr lang="en-US" dirty="0" smtClean="0"/>
              <a:t>reproduce </a:t>
            </a:r>
            <a:r>
              <a:rPr lang="en-US" dirty="0"/>
              <a:t>based on desired characteristics.</a:t>
            </a:r>
          </a:p>
          <a:p>
            <a:pPr lvl="0"/>
            <a:r>
              <a:rPr lang="en-US" b="1" dirty="0"/>
              <a:t>Traits</a:t>
            </a:r>
            <a:r>
              <a:rPr lang="en-US" dirty="0"/>
              <a:t>- specific characteristics passed from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parents to offspring through genes</a:t>
            </a:r>
          </a:p>
          <a:p>
            <a:pPr marL="0" indent="0">
              <a:buNone/>
            </a:pPr>
            <a:r>
              <a:rPr lang="en-US" dirty="0" smtClean="0"/>
              <a:t>     Example</a:t>
            </a:r>
            <a:r>
              <a:rPr lang="en-US" dirty="0"/>
              <a:t>- dogs used for hunting</a:t>
            </a:r>
          </a:p>
          <a:p>
            <a:pPr marL="0" indent="0">
              <a:buNone/>
            </a:pPr>
            <a:r>
              <a:rPr lang="en-US" dirty="0" smtClean="0"/>
              <a:t>      What </a:t>
            </a:r>
            <a:r>
              <a:rPr lang="en-US" dirty="0"/>
              <a:t>characteristics would be desired for these dogs?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0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Content Placeholder 5" descr="nrg1492-f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95" r="-23295"/>
          <a:stretch>
            <a:fillRect/>
          </a:stretch>
        </p:blipFill>
        <p:spPr>
          <a:xfrm>
            <a:off x="457200" y="830263"/>
            <a:ext cx="8229600" cy="5295900"/>
          </a:xfrm>
        </p:spPr>
      </p:pic>
    </p:spTree>
    <p:extLst>
      <p:ext uri="{BB962C8B-B14F-4D97-AF65-F5344CB8AC3E}">
        <p14:creationId xmlns:p14="http://schemas.microsoft.com/office/powerpoint/2010/main" val="306157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Seven Groups in AKC All-Breed Shows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hlinkClick r:id="rId2" action="ppaction://hlinkfile"/>
              </a:rPr>
              <a:t>Sporting</a:t>
            </a:r>
            <a:r>
              <a:rPr lang="en-US" dirty="0"/>
              <a:t> – These dogs were bred to hunt game birds both on land and in the water. The breeds in this group include Pointers, Retrievers, Setters and Spaniels.</a:t>
            </a:r>
          </a:p>
          <a:p>
            <a:r>
              <a:rPr lang="en-US" b="1" dirty="0">
                <a:hlinkClick r:id="rId3" action="ppaction://hlinkfile"/>
              </a:rPr>
              <a:t>Hound</a:t>
            </a:r>
            <a:r>
              <a:rPr lang="en-US" dirty="0"/>
              <a:t> – These breeds were bred for hunting game by sight or scent. These breeds include Beagles, Bassets, Dachshunds and Greyhounds.</a:t>
            </a:r>
          </a:p>
          <a:p>
            <a:r>
              <a:rPr lang="en-US" b="1" dirty="0">
                <a:hlinkClick r:id="rId4" action="ppaction://hlinkfile"/>
              </a:rPr>
              <a:t>Working</a:t>
            </a:r>
            <a:r>
              <a:rPr lang="en-US" dirty="0"/>
              <a:t> – These dogs were bred to pull carts, guard property, and perform search and rescue services. Among the breeds in this group are the Akita, Boxer, Doberman Pinscher and St. Bernard.</a:t>
            </a:r>
          </a:p>
          <a:p>
            <a:r>
              <a:rPr lang="en-US" b="1" dirty="0">
                <a:hlinkClick r:id="rId5" action="ppaction://hlinkfile"/>
              </a:rPr>
              <a:t>Terrier</a:t>
            </a:r>
            <a:r>
              <a:rPr lang="en-US" dirty="0"/>
              <a:t> – This group includes breeds such as the Airedale, Cairn and Scottish Terrier. Terriers were bred to rid property of vermin such as rats.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65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Seven Groups in AKC All-Breed Shows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hlinkClick r:id="rId2" action="ppaction://hlinkfile"/>
              </a:rPr>
              <a:t>Toy</a:t>
            </a:r>
            <a:r>
              <a:rPr lang="en-US" dirty="0"/>
              <a:t> – These dogs were bred to be household companions. This group includes little dogs such as the Chihuahua, Maltese, Pomeranian and Pug.</a:t>
            </a:r>
          </a:p>
          <a:p>
            <a:r>
              <a:rPr lang="en-US" b="1" dirty="0">
                <a:hlinkClick r:id="rId3" action="ppaction://hlinkfile"/>
              </a:rPr>
              <a:t>Non-Sporting</a:t>
            </a:r>
            <a:r>
              <a:rPr lang="en-US" dirty="0"/>
              <a:t> – This diverse group includes the Chow Chow, Bulldog, Dalmatian and Poodle. These dogs vary in size and function, and many are considered companion dogs.</a:t>
            </a:r>
          </a:p>
          <a:p>
            <a:r>
              <a:rPr lang="en-US" b="1" dirty="0">
                <a:hlinkClick r:id="rId4" action="ppaction://hlinkfile"/>
              </a:rPr>
              <a:t>Herding</a:t>
            </a:r>
            <a:r>
              <a:rPr lang="en-US" dirty="0"/>
              <a:t> - These dogs were bred to help shepherds and ranchers herd their livestock. The </a:t>
            </a:r>
            <a:r>
              <a:rPr lang="en-US" dirty="0" err="1"/>
              <a:t>Briard</a:t>
            </a:r>
            <a:r>
              <a:rPr lang="en-US" dirty="0"/>
              <a:t>, Collie, German Shepherd and Old English Sheepdog are some of the breeds in this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99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Charles Darwin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A naturalist – someone who studies nature</a:t>
            </a:r>
          </a:p>
          <a:p>
            <a:pPr lvl="0"/>
            <a:r>
              <a:rPr lang="en-US" dirty="0"/>
              <a:t>Made observations of finches on The Galapagos Islands and Ecuador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r>
              <a:rPr lang="en-US" dirty="0" smtClean="0"/>
              <a:t>Observed </a:t>
            </a:r>
            <a:r>
              <a:rPr lang="en-US" dirty="0"/>
              <a:t>differences in </a:t>
            </a:r>
            <a:r>
              <a:rPr lang="en-US" dirty="0" smtClean="0"/>
              <a:t>the</a:t>
            </a:r>
          </a:p>
          <a:p>
            <a:pPr marL="0" lvl="0" indent="0">
              <a:buNone/>
            </a:pPr>
            <a:r>
              <a:rPr lang="en-US" dirty="0" smtClean="0"/>
              <a:t> </a:t>
            </a:r>
            <a:r>
              <a:rPr lang="en-US" dirty="0"/>
              <a:t>finches in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the </a:t>
            </a:r>
            <a:r>
              <a:rPr lang="en-US" dirty="0"/>
              <a:t>two places,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even </a:t>
            </a:r>
            <a:r>
              <a:rPr lang="en-US" dirty="0"/>
              <a:t>though they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were </a:t>
            </a:r>
            <a:r>
              <a:rPr lang="en-US" dirty="0"/>
              <a:t>the same species</a:t>
            </a:r>
          </a:p>
          <a:p>
            <a:endParaRPr lang="en-US" dirty="0"/>
          </a:p>
        </p:txBody>
      </p:sp>
      <p:pic>
        <p:nvPicPr>
          <p:cNvPr id="4" name="Picture 3" descr="Darwin-you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594" y="3248848"/>
            <a:ext cx="3254406" cy="360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37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Finches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After much research he decided that the finches might have developed characteristics based on their environment.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wide beak- to crack open big hard 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seeds</a:t>
            </a:r>
          </a:p>
          <a:p>
            <a:pPr marL="0" indent="0">
              <a:buNone/>
            </a:pPr>
            <a:r>
              <a:rPr lang="en-US" dirty="0"/>
              <a:t>A tough beak- to eat bigger insects and   </a:t>
            </a:r>
          </a:p>
          <a:p>
            <a:pPr marL="0" indent="0">
              <a:buNone/>
            </a:pPr>
            <a:r>
              <a:rPr lang="en-US" dirty="0" smtClean="0"/>
              <a:t>                       </a:t>
            </a:r>
            <a:r>
              <a:rPr lang="en-US" dirty="0"/>
              <a:t>cactus parts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narrow beak- to catch smaller insects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5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Darwin’s Finches</a:t>
            </a:r>
            <a:endParaRPr lang="en-US" dirty="0"/>
          </a:p>
        </p:txBody>
      </p:sp>
      <p:pic>
        <p:nvPicPr>
          <p:cNvPr id="6" name="Content Placeholder 5" descr="9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" b="1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2093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Selection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Theory of Evolution occurs in four parts</a:t>
            </a:r>
          </a:p>
          <a:p>
            <a:r>
              <a:rPr lang="en-US" b="1" dirty="0"/>
              <a:t>1. Overproduction</a:t>
            </a:r>
            <a:r>
              <a:rPr lang="en-US" dirty="0"/>
              <a:t>- many born</a:t>
            </a:r>
          </a:p>
          <a:p>
            <a:r>
              <a:rPr lang="en-US" b="1" dirty="0"/>
              <a:t> 2. Inherited Variation</a:t>
            </a:r>
            <a:r>
              <a:rPr lang="en-US" dirty="0"/>
              <a:t>- every individual has its  own traits- not identical to its parents/siblings</a:t>
            </a:r>
          </a:p>
          <a:p>
            <a:r>
              <a:rPr lang="en-US" dirty="0"/>
              <a:t> </a:t>
            </a:r>
            <a:r>
              <a:rPr lang="en-US" b="1" dirty="0"/>
              <a:t>3. Struggle to survive</a:t>
            </a:r>
            <a:r>
              <a:rPr lang="en-US" dirty="0"/>
              <a:t>- only some survive to adulthood</a:t>
            </a:r>
          </a:p>
          <a:p>
            <a:r>
              <a:rPr lang="en-US" dirty="0"/>
              <a:t> </a:t>
            </a:r>
            <a:r>
              <a:rPr lang="en-US" b="1" dirty="0"/>
              <a:t>4. Successful reproduction</a:t>
            </a:r>
            <a:r>
              <a:rPr lang="en-US" dirty="0"/>
              <a:t>- those that survive pass on their traits to their offspring who because of these trait, should survive as well.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02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pic>
        <p:nvPicPr>
          <p:cNvPr id="4" name="Content Placeholder 3" descr="darwintheoryofevolutionbynatsele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" r="5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3017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Evidence for Darwin’s Ideas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From other scientists Darwin picked up ideas that </a:t>
            </a:r>
            <a:r>
              <a:rPr lang="en-US" dirty="0" smtClean="0"/>
              <a:t>would </a:t>
            </a:r>
            <a:r>
              <a:rPr lang="en-US" dirty="0"/>
              <a:t>support his theory of evolution.</a:t>
            </a:r>
          </a:p>
          <a:p>
            <a:r>
              <a:rPr lang="en-US" dirty="0" smtClean="0"/>
              <a:t>1. </a:t>
            </a:r>
            <a:r>
              <a:rPr lang="en-US" dirty="0"/>
              <a:t>The age of the Earth- a book noted that the Earth </a:t>
            </a:r>
            <a:r>
              <a:rPr lang="en-US" dirty="0" smtClean="0"/>
              <a:t>formed </a:t>
            </a:r>
            <a:r>
              <a:rPr lang="en-US" dirty="0"/>
              <a:t>over a long period of </a:t>
            </a:r>
            <a:r>
              <a:rPr lang="en-US" dirty="0" smtClean="0"/>
              <a:t>time 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/>
              <a:t>Darwin took from this:</a:t>
            </a:r>
          </a:p>
          <a:p>
            <a:pPr marL="0" indent="0">
              <a:buNone/>
            </a:pPr>
            <a:r>
              <a:rPr lang="en-US" dirty="0" smtClean="0"/>
              <a:t>		The </a:t>
            </a:r>
            <a:r>
              <a:rPr lang="en-US" dirty="0"/>
              <a:t>Earth was older than people thought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298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Evidence for Darwin’s Ideas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2. </a:t>
            </a:r>
            <a:r>
              <a:rPr lang="en-US" dirty="0"/>
              <a:t>Population Growth- a book noted that humans have the potential to reproduce rapidly and that the food supply eventually could not support them. </a:t>
            </a:r>
          </a:p>
          <a:p>
            <a:pPr marL="0" indent="0">
              <a:buNone/>
            </a:pPr>
            <a:r>
              <a:rPr lang="en-US" dirty="0"/>
              <a:t>(did not account for technology)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Darwin took from this:</a:t>
            </a:r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a. All organisms have the ability to produce many </a:t>
            </a:r>
          </a:p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dirty="0"/>
              <a:t>offspring</a:t>
            </a:r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b. Due to starvation, disease competition and </a:t>
            </a:r>
          </a:p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dirty="0"/>
              <a:t>predators not all organisms survive to reproduce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c. There must be something </a:t>
            </a:r>
          </a:p>
        </p:txBody>
      </p:sp>
    </p:spTree>
    <p:extLst>
      <p:ext uri="{BB962C8B-B14F-4D97-AF65-F5344CB8AC3E}">
        <p14:creationId xmlns:p14="http://schemas.microsoft.com/office/powerpoint/2010/main" val="4098248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Problems For Darwin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Parts of his theories lacked evidence</a:t>
            </a:r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dirty="0"/>
              <a:t>knew that organisms inherited </a:t>
            </a:r>
          </a:p>
          <a:p>
            <a:pPr marL="0" indent="0">
              <a:buNone/>
            </a:pPr>
            <a:r>
              <a:rPr lang="en-US" dirty="0" smtClean="0"/>
              <a:t>traits</a:t>
            </a:r>
            <a:r>
              <a:rPr lang="en-US" dirty="0"/>
              <a:t>, he just did </a:t>
            </a:r>
            <a:r>
              <a:rPr lang="en-US" dirty="0" smtClean="0"/>
              <a:t>not know </a:t>
            </a:r>
            <a:r>
              <a:rPr lang="en-US" dirty="0"/>
              <a:t>how.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dirty="0"/>
              <a:t>knew there is a </a:t>
            </a:r>
            <a:r>
              <a:rPr lang="en-US" dirty="0" smtClean="0"/>
              <a:t>great </a:t>
            </a:r>
            <a:r>
              <a:rPr lang="en-US" dirty="0"/>
              <a:t>variation among </a:t>
            </a:r>
            <a:r>
              <a:rPr lang="en-US" dirty="0" smtClean="0"/>
              <a:t>organisms </a:t>
            </a:r>
            <a:r>
              <a:rPr lang="en-US" dirty="0"/>
              <a:t>but he did not know </a:t>
            </a:r>
            <a:r>
              <a:rPr lang="en-US" dirty="0" smtClean="0"/>
              <a:t> </a:t>
            </a:r>
            <a:r>
              <a:rPr lang="en-US" dirty="0"/>
              <a:t>how this variation occurs.</a:t>
            </a:r>
          </a:p>
          <a:p>
            <a:endParaRPr lang="en-US" dirty="0"/>
          </a:p>
        </p:txBody>
      </p:sp>
      <p:pic>
        <p:nvPicPr>
          <p:cNvPr id="4" name="Picture 3" descr="charles-darwin.jpg_139659316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84" y="4471416"/>
            <a:ext cx="1804416" cy="23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7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663</Words>
  <Application>Microsoft Macintosh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Darwin and Evolution</vt:lpstr>
      <vt:lpstr>Charles Darwin</vt:lpstr>
      <vt:lpstr>Darwin’s Finches</vt:lpstr>
      <vt:lpstr>Darwin’s Finches</vt:lpstr>
      <vt:lpstr>Natural Selection </vt:lpstr>
      <vt:lpstr>Natural Selection</vt:lpstr>
      <vt:lpstr>Evidence for Darwin’s Ideas </vt:lpstr>
      <vt:lpstr>Evidence for Darwin’s Ideas </vt:lpstr>
      <vt:lpstr>Problems For Darwin </vt:lpstr>
      <vt:lpstr>Problems For Darwin</vt:lpstr>
      <vt:lpstr>Selective Breeding/Artificial Selection </vt:lpstr>
      <vt:lpstr>PowerPoint Presentation</vt:lpstr>
      <vt:lpstr>The Seven Groups in AKC All-Breed Shows </vt:lpstr>
      <vt:lpstr>The Seven Groups in AKC All-Breed Shows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Darwin and Evolution</dc:title>
  <dc:creator>William Wagenborg</dc:creator>
  <cp:lastModifiedBy>William Wagenborg</cp:lastModifiedBy>
  <cp:revision>9</cp:revision>
  <dcterms:created xsi:type="dcterms:W3CDTF">2015-10-27T01:39:35Z</dcterms:created>
  <dcterms:modified xsi:type="dcterms:W3CDTF">2015-10-27T02:07:49Z</dcterms:modified>
</cp:coreProperties>
</file>